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462" r:id="rId2"/>
    <p:sldId id="476" r:id="rId3"/>
    <p:sldId id="477" r:id="rId4"/>
    <p:sldId id="478" r:id="rId5"/>
    <p:sldId id="480" r:id="rId6"/>
    <p:sldId id="479" r:id="rId7"/>
    <p:sldId id="481" r:id="rId8"/>
    <p:sldId id="474" r:id="rId9"/>
    <p:sldId id="475" r:id="rId10"/>
    <p:sldId id="473" r:id="rId11"/>
    <p:sldId id="439" r:id="rId12"/>
    <p:sldId id="441" r:id="rId13"/>
    <p:sldId id="443" r:id="rId14"/>
    <p:sldId id="442" r:id="rId15"/>
    <p:sldId id="444" r:id="rId16"/>
    <p:sldId id="44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300"/>
    <a:srgbClr val="E4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40" autoAdjust="0"/>
    <p:restoredTop sz="83379"/>
  </p:normalViewPr>
  <p:slideViewPr>
    <p:cSldViewPr snapToGrid="0">
      <p:cViewPr varScale="1">
        <p:scale>
          <a:sx n="105" d="100"/>
          <a:sy n="105" d="100"/>
        </p:scale>
        <p:origin x="4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C61E6-5761-1C4C-B2EA-223CDE4FDB37}" type="datetimeFigureOut">
              <a:rPr kumimoji="1" lang="zh-CN" altLang="en-US" smtClean="0"/>
              <a:t>2020/2/28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762C78-C897-1944-B3E1-473F617B48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0060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春夏秋冬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建立删除文件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err="1"/>
              <a:t>Mkdir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err="1"/>
              <a:t>Mv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Rm –</a:t>
            </a:r>
            <a:r>
              <a:rPr kumimoji="1" lang="en-US" altLang="zh-CN" dirty="0" err="1"/>
              <a:t>rd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cp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2466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51176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找到</a:t>
            </a:r>
            <a:r>
              <a:rPr kumimoji="1" lang="en-US" altLang="zh-CN" dirty="0" err="1"/>
              <a:t>postgresql</a:t>
            </a:r>
            <a:r>
              <a:rPr kumimoji="1" lang="zh-CN" altLang="en-US" dirty="0"/>
              <a:t> 里面的</a:t>
            </a:r>
            <a:r>
              <a:rPr kumimoji="1" lang="en-US" altLang="zh-CN" dirty="0"/>
              <a:t>download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77468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找到相应的位置 </a:t>
            </a:r>
            <a:r>
              <a:rPr kumimoji="1" lang="en-US" altLang="zh-CN" dirty="0"/>
              <a:t>initial</a:t>
            </a:r>
          </a:p>
          <a:p>
            <a:r>
              <a:rPr kumimoji="1" lang="zh-CN" altLang="en-US" dirty="0"/>
              <a:t>初始化 </a:t>
            </a:r>
            <a:r>
              <a:rPr kumimoji="1" lang="en-US" altLang="zh-CN" dirty="0" err="1"/>
              <a:t>db</a:t>
            </a:r>
            <a:endParaRPr kumimoji="1" lang="en-US" altLang="zh-CN" dirty="0"/>
          </a:p>
          <a:p>
            <a:r>
              <a:rPr kumimoji="1" lang="zh-CN" altLang="en-US" dirty="0"/>
              <a:t>叫做一个</a:t>
            </a:r>
            <a:r>
              <a:rPr kumimoji="1" lang="en-US" altLang="zh-CN" dirty="0"/>
              <a:t>cluster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4334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Chown</a:t>
            </a:r>
            <a:r>
              <a:rPr kumimoji="1" lang="zh-CN" altLang="en-US" dirty="0"/>
              <a:t> 把</a:t>
            </a:r>
            <a:r>
              <a:rPr kumimoji="1" lang="en-US" altLang="zh-CN" dirty="0"/>
              <a:t>own</a:t>
            </a:r>
            <a:r>
              <a:rPr kumimoji="1" lang="zh-CN" altLang="en-US" dirty="0"/>
              <a:t>修改一下 然后就可以安装了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35897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Postgreassql</a:t>
            </a:r>
            <a:r>
              <a:rPr kumimoji="1" lang="zh-CN" altLang="en-US" dirty="0"/>
              <a:t> 真的很严谨 只有数据库管理员能够有权限 </a:t>
            </a:r>
            <a:endParaRPr kumimoji="1" lang="en-US" altLang="zh-CN" dirty="0"/>
          </a:p>
          <a:p>
            <a:r>
              <a:rPr kumimoji="1" lang="zh-CN" altLang="en-US" dirty="0"/>
              <a:t>二数据库管理员又不是</a:t>
            </a:r>
            <a:r>
              <a:rPr kumimoji="1" lang="en-US" altLang="zh-CN" dirty="0"/>
              <a:t>root</a:t>
            </a:r>
          </a:p>
          <a:p>
            <a:r>
              <a:rPr kumimoji="1" lang="zh-CN" altLang="en-US" dirty="0"/>
              <a:t>不允许别的用户来写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文件的东西 </a:t>
            </a:r>
            <a:endParaRPr kumimoji="1" lang="en-US" altLang="zh-CN" dirty="0"/>
          </a:p>
          <a:p>
            <a:r>
              <a:rPr kumimoji="1" lang="zh-CN" altLang="en-US" dirty="0"/>
              <a:t>同一组的人可以读</a:t>
            </a:r>
            <a:r>
              <a:rPr kumimoji="1" lang="zh-CN" altLang="en-US"/>
              <a:t>数据 但是不能备份 </a:t>
            </a:r>
            <a:endParaRPr kumimoji="1"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8324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如果不回的话就</a:t>
            </a:r>
            <a:r>
              <a:rPr kumimoji="1" lang="en-US" altLang="zh-CN" dirty="0"/>
              <a:t>man</a:t>
            </a:r>
            <a:r>
              <a:rPr kumimoji="1" lang="zh-CN" altLang="en-US" dirty="0"/>
              <a:t>他 </a:t>
            </a:r>
            <a:endParaRPr kumimoji="1" lang="en-US" altLang="zh-CN" dirty="0"/>
          </a:p>
          <a:p>
            <a:r>
              <a:rPr kumimoji="1" lang="en-US" altLang="zh-CN" dirty="0" err="1"/>
              <a:t>Mkdir</a:t>
            </a:r>
            <a:endParaRPr kumimoji="1" lang="en-US" altLang="zh-CN" dirty="0"/>
          </a:p>
          <a:p>
            <a:r>
              <a:rPr kumimoji="1" lang="en-US" altLang="zh-CN" dirty="0"/>
              <a:t>Rm</a:t>
            </a:r>
          </a:p>
          <a:p>
            <a:r>
              <a:rPr kumimoji="1" lang="zh-CN" altLang="en-US" dirty="0"/>
              <a:t>删除 </a:t>
            </a:r>
            <a:endParaRPr kumimoji="1" lang="en-US" altLang="zh-CN" dirty="0"/>
          </a:p>
          <a:p>
            <a:r>
              <a:rPr kumimoji="1" lang="zh-CN" altLang="en-US" dirty="0"/>
              <a:t>然后建立 一系列文件夹 系列的</a:t>
            </a:r>
            <a:endParaRPr kumimoji="1" lang="en-US" altLang="zh-CN" dirty="0"/>
          </a:p>
          <a:p>
            <a:r>
              <a:rPr kumimoji="1" lang="zh-CN" altLang="en-US" dirty="0"/>
              <a:t> 建立文件夹下的文件夹 </a:t>
            </a:r>
            <a:endParaRPr kumimoji="1" lang="en-US" altLang="zh-CN" dirty="0"/>
          </a:p>
          <a:p>
            <a:r>
              <a:rPr kumimoji="1" lang="zh-CN" altLang="en-US" dirty="0"/>
              <a:t>对应着系统窗口建立 </a:t>
            </a:r>
            <a:endParaRPr kumimoji="1" lang="en-US" altLang="zh-CN" dirty="0"/>
          </a:p>
          <a:p>
            <a:r>
              <a:rPr kumimoji="1" lang="zh-CN" altLang="en-US" dirty="0"/>
              <a:t>说明对应关系 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春夏秋冬 通过</a:t>
            </a:r>
            <a:r>
              <a:rPr kumimoji="1" lang="en-US" altLang="zh-CN" dirty="0"/>
              <a:t>cd</a:t>
            </a:r>
            <a:r>
              <a:rPr kumimoji="1" lang="zh-CN" altLang="en-US" dirty="0"/>
              <a:t>进入退出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4482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春夏秋冬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err="1"/>
              <a:t>Mkdir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err="1"/>
              <a:t>Mv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Rm –</a:t>
            </a:r>
            <a:r>
              <a:rPr kumimoji="1" lang="en-US" altLang="zh-CN" dirty="0" err="1"/>
              <a:t>rd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cp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5506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一旦里面有了自文件夹 删除的时候就需要 </a:t>
            </a:r>
            <a:r>
              <a:rPr kumimoji="1" lang="en-US" altLang="zh-CN" dirty="0"/>
              <a:t>–r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4527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春夏秋冬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err="1"/>
              <a:t>Mkdir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err="1"/>
              <a:t>Mv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Rm –</a:t>
            </a:r>
            <a:r>
              <a:rPr kumimoji="1" lang="en-US" altLang="zh-CN" dirty="0" err="1"/>
              <a:t>rd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cp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2039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设置他的权限 </a:t>
            </a:r>
            <a:r>
              <a:rPr kumimoji="1" lang="en-US" altLang="zh-CN" dirty="0"/>
              <a:t>440</a:t>
            </a:r>
            <a:r>
              <a:rPr kumimoji="1" lang="zh-CN" altLang="en-US" dirty="0"/>
              <a:t> 或者</a:t>
            </a:r>
            <a:r>
              <a:rPr kumimoji="1" lang="en-US" altLang="zh-CN" dirty="0"/>
              <a:t>755</a:t>
            </a:r>
          </a:p>
          <a:p>
            <a:r>
              <a:rPr kumimoji="1" lang="zh-CN" altLang="en-US" dirty="0"/>
              <a:t>然后可以看到相应的控制方法</a:t>
            </a:r>
            <a:endParaRPr kumimoji="1" lang="en-US" altLang="zh-CN" dirty="0"/>
          </a:p>
          <a:p>
            <a:r>
              <a:rPr kumimoji="1" lang="zh-CN" altLang="en-US" dirty="0"/>
              <a:t>然后如果删除的话</a:t>
            </a:r>
            <a:endParaRPr kumimoji="1" lang="en-US" altLang="zh-CN"/>
          </a:p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956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春夏秋冬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err="1"/>
              <a:t>Mkdir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 err="1"/>
              <a:t>Mv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Rm –</a:t>
            </a:r>
            <a:r>
              <a:rPr kumimoji="1" lang="en-US" altLang="zh-CN" dirty="0" err="1"/>
              <a:t>rd</a:t>
            </a:r>
            <a:endParaRPr kumimoji="1"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cp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73851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覆盖搞乱文件，就是文档粉碎，哈哈，要把你私藏的大片种子和电影销毁，不被恢复出来，就靠它了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00915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覆盖搞乱文件，就是文档粉碎，哈哈，要把你私藏的大片种子和电影销毁，不被恢复出来，就靠它了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41951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2810" y="1905000"/>
            <a:ext cx="9146382" cy="2667000"/>
          </a:xfrm>
        </p:spPr>
        <p:txBody>
          <a:bodyPr rtlCol="0">
            <a:noAutofit/>
          </a:bodyPr>
          <a:lstStyle>
            <a:lvl1pPr>
              <a:defRPr sz="5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256" name="线条" descr="线条图形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任意多边形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8" name="任意多边形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9" name="任意多边形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0" name="任意多边形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1" name="任意多边形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2" name="任意多边形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3" name="任意多边形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4" name="任意多边形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5" name="任意多边形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6" name="任意多边形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7" name="任意多边形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8" name="任意多边形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9" name="任意多边形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0" name="任意多边形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1" name="任意多边形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2" name="任意多边形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3" name="任意多边形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4" name="任意多边形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5" name="任意多边形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6" name="任意多边形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7" name="任意多边形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8" name="任意多边形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9" name="任意多边形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0" name="任意多边形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1" name="任意多边形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2" name="任意多边形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3" name="任意多边形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4" name="任意多边形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5" name="任意多边形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6" name="任意多边形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7" name="任意多边形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8" name="任意多边形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9" name="任意多边形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0" name="任意多边形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1" name="任意多边形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2" name="任意多边形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3" name="任意多边形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4" name="任意多边形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5" name="任意多边形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1" name="任意多边形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2" name="任意多边形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3" name="任意多边形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4" name="任意多边形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5" name="任意多边形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6" name="任意多边形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7" name="任意多边形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8" name="任意多边形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9" name="任意多边形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0" name="任意多边形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1" name="任意多边形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2" name="任意多边形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3" name="任意多边形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4" name="任意多边形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任意多边形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任意多边形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6" name="任意多边形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7" name="任意多边形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8" name="任意多边形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9" name="任意多边形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0" name="任意多边形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1" name="任意多边形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2" name="任意多边形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3" name="任意多边形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4" name="任意多边形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5" name="任意多边形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6" name="任意多边形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7" name="任意多边形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8" name="任意多边形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9" name="任意多边形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0" name="任意多边形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1" name="任意多边形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2" name="任意多边形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3" name="任意多边形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4" name="任意多边形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5" name="任意多边形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6" name="任意多边形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7" name="任意多边形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8" name="任意多边形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9" name="任意多边形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2810" y="5105400"/>
            <a:ext cx="9146381" cy="1066800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5817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7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8" name="任意多边形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8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9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0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1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2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3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4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5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6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7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8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9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0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1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2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3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4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5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6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7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8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9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0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1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ACF6A5-CA30-4724-8A74-55B65EA2DB8E}" type="datetime1">
              <a:rPr lang="zh-CN" altLang="en-US" smtClean="0"/>
              <a:t>2020/2/28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204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364311" y="274640"/>
            <a:ext cx="1371957" cy="5901747"/>
          </a:xfrm>
        </p:spPr>
        <p:txBody>
          <a:bodyPr vert="vert"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7" name="线条" descr="线条图形"/>
          <p:cNvGrpSpPr/>
          <p:nvPr/>
        </p:nvGrpSpPr>
        <p:grpSpPr bwMode="invGray">
          <a:xfrm rot="5400000">
            <a:off x="6867046" y="3472590"/>
            <a:ext cx="6492240" cy="64025"/>
            <a:chOff x="1522413" y="1514475"/>
            <a:chExt cx="10569575" cy="64008"/>
          </a:xfrm>
        </p:grpSpPr>
        <p:sp>
          <p:nvSpPr>
            <p:cNvPr id="8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8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9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0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1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2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3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4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5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6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7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8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9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0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1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2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3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4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5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6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7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8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9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0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1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171" y="277814"/>
            <a:ext cx="9146383" cy="5898573"/>
          </a:xfrm>
        </p:spPr>
        <p:txBody>
          <a:bodyPr vert="vert"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9B0CA52-F532-4FDA-A3F9-4BF9C8E5C82E}" type="datetime1">
              <a:rPr lang="zh-CN" altLang="en-US" smtClean="0"/>
              <a:t>2020/2/28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526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67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8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1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2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3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4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5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6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7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8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9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0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1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5486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7772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58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2344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AAE51B8-C16C-4D58-B4E7-426249342FB6}" type="datetime1">
              <a:rPr lang="zh-CN" altLang="en-US" smtClean="0"/>
              <a:t>2020/2/28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87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0" y="1905000"/>
            <a:ext cx="9146382" cy="2667000"/>
          </a:xfrm>
        </p:spPr>
        <p:txBody>
          <a:bodyPr rtlCol="0" anchor="b">
            <a:noAutofit/>
          </a:bodyPr>
          <a:lstStyle>
            <a:lvl1pPr algn="l">
              <a:defRPr sz="4400" b="0" cap="none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255" name="线条" descr="线条图形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任意多边形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7" name="任意多边形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8" name="任意多边形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9" name="任意多边形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0" name="任意多边形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1" name="任意多边形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2" name="任意多边形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3" name="任意多边形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4" name="任意多边形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5" name="任意多边形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6" name="任意多边形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7" name="任意多边形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8" name="任意多边形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9" name="任意多边形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0" name="任意多边形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1" name="任意多边形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2" name="任意多边形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3" name="任意多边形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4" name="任意多边形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5" name="任意多边形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6" name="任意多边形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7" name="任意多边形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8" name="任意多边形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9" name="任意多边形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0" name="任意多边形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1" name="任意多边形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2" name="任意多边形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3" name="任意多边形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4" name="任意多边形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5" name="任意多边形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6" name="任意多边形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7" name="任意多边形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8" name="任意多边形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9" name="任意多边形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0" name="任意多边形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1" name="任意多边形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2" name="任意多边形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3" name="任意多边形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4" name="任意多边形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5" name="任意多边形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1" name="任意多边形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2" name="任意多边形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3" name="任意多边形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4" name="任意多边形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5" name="任意多边形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6" name="任意多边形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7" name="任意多边形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8" name="任意多边形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9" name="任意多边形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0" name="任意多边形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1" name="任意多边形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2" name="任意多边形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3" name="任意多边形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4" name="任意多边形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任意多边形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任意多边形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6" name="任意多边形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7" name="任意多边形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8" name="任意多边形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9" name="任意多边形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0" name="任意多边形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1" name="任意多边形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2" name="任意多边形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3" name="任意多边形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4" name="任意多边形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5" name="任意多边形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6" name="任意多边形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7" name="任意多边形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8" name="任意多边形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9" name="任意多边形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0" name="任意多边形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1" name="任意多边形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2" name="任意多边形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3" name="任意多边形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4" name="任意多边形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5" name="任意多边形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6" name="任意多边形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7" name="任意多边形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8" name="任意多边形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22810" y="5102526"/>
            <a:ext cx="9146381" cy="106967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642744-2BC1-482F-8D65-D67812FCF761}" type="datetime1">
              <a:rPr lang="zh-CN" altLang="en-US" smtClean="0"/>
              <a:t>2020/2/28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310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58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9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0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1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1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2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522810" y="1905000"/>
            <a:ext cx="4420750" cy="4267200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8442" y="1905000"/>
            <a:ext cx="4420749" cy="4267200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57C6E4D-621D-4515-8831-14D98E9F728C}" type="datetime1">
              <a:rPr lang="zh-CN" altLang="en-US" smtClean="0"/>
              <a:t>2020/2/28</a:t>
            </a:fld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001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60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1" name="任意多边形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1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2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3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4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22810" y="1905000"/>
            <a:ext cx="441770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522810" y="2819400"/>
            <a:ext cx="4417702" cy="3352801"/>
          </a:xfrm>
        </p:spPr>
        <p:txBody>
          <a:bodyPr rtlCol="0"/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1488" y="1905000"/>
            <a:ext cx="441770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1488" y="2819400"/>
            <a:ext cx="4417702" cy="3352801"/>
          </a:xfrm>
        </p:spPr>
        <p:txBody>
          <a:bodyPr rtlCol="0"/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263600"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0157F41-EA24-4D6C-B76B-51104A4FF3D3}" type="datetime1">
              <a:rPr lang="zh-CN" altLang="en-US" smtClean="0"/>
              <a:t>2020/2/28</a:t>
            </a:fld>
            <a:endParaRPr lang="zh-CN" altLang="en-US" dirty="0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17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56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7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8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9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0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1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41E27CD-26C5-4927-9077-9E87DDF8ECF7}" type="datetime1">
              <a:rPr lang="zh-CN" altLang="en-US" smtClean="0"/>
              <a:t>2020/2/28</a:t>
            </a:fld>
            <a:endParaRPr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64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E0B1C2-D5D7-4DF1-B631-6247EDFA3201}" type="datetime1">
              <a:rPr lang="zh-CN" altLang="en-US" noProof="0" smtClean="0"/>
              <a:t>2020/2/28</a:t>
            </a:fld>
            <a:endParaRPr lang="zh-CN" altLang="en-US" noProof="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8020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 anchor="b">
            <a:noAutofit/>
          </a:bodyPr>
          <a:lstStyle>
            <a:lvl1pPr algn="l">
              <a:defRPr sz="32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522809" y="3429000"/>
            <a:ext cx="2743915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11249" y="1905000"/>
            <a:ext cx="5670757" cy="4038600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grpSp>
        <p:nvGrpSpPr>
          <p:cNvPr id="615" name="框架" descr="方框图形"/>
          <p:cNvGrpSpPr/>
          <p:nvPr/>
        </p:nvGrpSpPr>
        <p:grpSpPr bwMode="invGray">
          <a:xfrm>
            <a:off x="4418990" y="1630822"/>
            <a:ext cx="6292667" cy="4575885"/>
            <a:chOff x="4417839" y="1630821"/>
            <a:chExt cx="6291028" cy="4575885"/>
          </a:xfrm>
        </p:grpSpPr>
        <p:grpSp>
          <p:nvGrpSpPr>
            <p:cNvPr id="616" name="组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组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任意多边形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5" name="任意多边形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6" name="任意多边形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7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8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9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0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1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2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3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4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5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6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7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8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9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0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1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2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3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4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5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6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7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8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9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0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1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2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3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4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5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6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7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8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9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0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1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2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3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4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5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6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7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8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9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0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1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2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3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4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5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6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7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8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9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0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1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2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3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4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5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6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7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8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9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0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1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2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3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4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5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6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7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769" name="组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任意多边形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1" name="任意多边形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2" name="任意多边形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3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4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5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6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7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8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9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0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1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2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3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4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5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6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7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8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9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0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1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2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3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4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5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6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7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8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9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0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1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2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3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4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5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6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7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8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9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0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1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2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3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4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5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6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7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8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9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0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1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2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3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4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5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6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7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8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9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0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1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2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3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4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5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6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7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8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9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0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1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2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3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  <p:grpSp>
          <p:nvGrpSpPr>
            <p:cNvPr id="617" name="组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组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任意多边形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5" name="任意多边形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6" name="任意多边形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7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8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9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0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1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2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3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4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5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6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7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8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9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0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1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2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3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4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5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6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7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8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9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0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1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2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3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4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5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6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7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8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9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0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1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2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3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4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5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6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7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8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9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0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1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2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3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4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5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6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7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8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9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0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1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2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3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4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5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6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7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8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9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0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1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2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3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4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5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6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7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619" name="组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任意多边形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1" name="任意多边形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2" name="任意多边形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3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4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5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6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7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8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9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0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1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2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3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4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5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6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7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8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9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0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1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2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3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4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5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6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7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8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9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0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1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2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3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4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5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6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7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8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9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0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1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2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3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4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5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6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7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8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9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0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1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2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3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4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5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6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7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8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9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0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1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2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3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4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5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6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7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8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9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0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1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2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3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6D0992-68C0-47A5-BA2C-3DDCADB492E0}" type="datetime1">
              <a:rPr lang="zh-CN" altLang="en-US" smtClean="0"/>
              <a:t>2020/2/28</a:t>
            </a:fld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271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 anchor="b">
            <a:noAutofit/>
          </a:bodyPr>
          <a:lstStyle>
            <a:lvl1pPr algn="l">
              <a:defRPr sz="32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1746293" y="1884311"/>
            <a:ext cx="5670757" cy="4041648"/>
          </a:xfrm>
          <a:solidFill>
            <a:schemeClr val="bg1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grpSp>
        <p:nvGrpSpPr>
          <p:cNvPr id="614" name="框架" descr="方框图形"/>
          <p:cNvGrpSpPr/>
          <p:nvPr/>
        </p:nvGrpSpPr>
        <p:grpSpPr bwMode="invGray">
          <a:xfrm flipH="1">
            <a:off x="1447877" y="1630822"/>
            <a:ext cx="6292667" cy="4575885"/>
            <a:chOff x="4417839" y="1630821"/>
            <a:chExt cx="6291028" cy="4575885"/>
          </a:xfrm>
        </p:grpSpPr>
        <p:grpSp>
          <p:nvGrpSpPr>
            <p:cNvPr id="615" name="组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组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任意多边形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4" name="任意多边形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5" name="任意多边形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6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7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8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9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0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1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2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3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4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5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6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7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8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9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0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1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2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3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4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5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6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7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8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9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0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1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2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3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4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5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6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7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8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9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0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1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2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3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4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5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6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7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8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9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0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1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2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3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4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5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6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7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8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9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0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1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2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3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4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5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6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7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8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9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0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1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2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3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4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5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6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768" name="组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任意多边形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0" name="任意多边形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1" name="任意多边形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2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3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4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5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6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7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8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9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0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1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2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3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4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5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6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7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8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9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0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1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2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3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4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5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6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7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8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9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0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1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2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3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4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5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6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7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8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9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0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1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2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3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4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5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6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7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8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9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0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1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2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3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4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5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6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7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8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9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0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1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2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3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4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5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6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7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8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9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0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1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2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  <p:grpSp>
          <p:nvGrpSpPr>
            <p:cNvPr id="616" name="组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组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任意多边形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4" name="任意多边形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5" name="任意多边形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6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7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8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9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0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1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2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3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4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5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6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7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8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9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0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1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2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3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4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5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6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7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8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9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0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1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2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3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4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5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6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7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8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9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0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1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2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3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4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5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6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7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8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9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0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1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2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3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4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5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6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7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8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9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0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1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2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3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4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5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6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7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8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9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0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1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2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3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4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5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6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618" name="组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任意多边形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0" name="任意多边形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1" name="任意多边形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2" name="任意多边形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3" name="任意多边形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4" name="任意多边形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5" name="任意多边形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6" name="任意多边形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7" name="任意多边形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8" name="任意多边形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9" name="任意多边形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0" name="任意多边形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1" name="任意多边形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2" name="任意多边形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3" name="任意多边形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4" name="任意多边形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5" name="任意多边形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6" name="任意多边形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7" name="任意多边形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8" name="任意多边形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9" name="任意多边形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0" name="任意多边形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1" name="任意多边形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2" name="任意多边形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3" name="任意多边形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4" name="任意多边形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5" name="任意多边形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6" name="任意多边形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7" name="任意多边形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8" name="任意多边形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9" name="任意多边形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0" name="任意多边形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1" name="任意多边形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2" name="任意多边形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3" name="任意多边形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4" name="任意多边形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5" name="任意多边形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6" name="任意多边形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7" name="任意多边形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8" name="任意多边形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9" name="任意多边形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0" name="任意多边形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1" name="任意多边形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2" name="任意多边形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3" name="任意多边形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4" name="任意多边形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5" name="任意多边形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6" name="任意多边形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7" name="任意多边形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8" name="任意多边形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9" name="任意多边形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0" name="任意多边形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1" name="任意多边形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2" name="任意多边形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3" name="任意多边形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4" name="任意多边形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5" name="任意多边形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6" name="任意多边形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7" name="任意多边形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8" name="任意多边形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9" name="任意多边形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0" name="任意多边形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1" name="任意多边形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2" name="任意多边形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3" name="任意多边形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4" name="任意多边形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5" name="任意多边形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6" name="任意多边形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7" name="任意多边形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8" name="任意多边形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9" name="任意多边形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0" name="任意多边形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1" name="任意多边形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2" name="任意多边形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08018" y="3411748"/>
            <a:ext cx="2743915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1"/>
              <a:t>编辑母版文本样式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59FDE26-7774-42D9-B09F-897A3804FF77}" type="datetime1">
              <a:rPr lang="zh-CN" altLang="en-US" smtClean="0"/>
              <a:t>2020/2/28</a:t>
            </a:fld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684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22811" y="1905000"/>
            <a:ext cx="9146382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E4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中国传媒大学计算机与网络空间安全学院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5276" y="6400801"/>
            <a:ext cx="1396623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E4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03606D-7858-4AA2-9E18-693315C12F6C}" type="datetime1">
              <a:rPr lang="zh-CN" altLang="en-US" smtClean="0"/>
              <a:pPr/>
              <a:t>2020/2/28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E4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10676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文件夹</a:t>
            </a:r>
            <a:r>
              <a:rPr lang="en-US" altLang="zh-CN" sz="12600" dirty="0">
                <a:solidFill>
                  <a:srgbClr val="00E300"/>
                </a:solidFill>
              </a:rPr>
              <a:t>-</a:t>
            </a:r>
            <a:r>
              <a:rPr lang="zh-CN" altLang="en-US" sz="12600" dirty="0">
                <a:solidFill>
                  <a:srgbClr val="00E300"/>
                </a:solidFill>
              </a:rPr>
              <a:t>建立删除 </a:t>
            </a:r>
          </a:p>
        </p:txBody>
      </p:sp>
    </p:spTree>
    <p:extLst>
      <p:ext uri="{BB962C8B-B14F-4D97-AF65-F5344CB8AC3E}">
        <p14:creationId xmlns:p14="http://schemas.microsoft.com/office/powerpoint/2010/main" val="267004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zh-CN" sz="12600" dirty="0" err="1">
                <a:solidFill>
                  <a:srgbClr val="00E300"/>
                </a:solidFill>
              </a:rPr>
              <a:t>postgresql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51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653FB9-5FCA-AB48-A49F-32E968D0E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04C722-350D-0945-AEF6-8E967234F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B9B9E3D-10CB-8C41-9B68-195405D94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2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C6683B-5D2D-3644-9A82-6AAE9E701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6D111F-5537-E64D-A31D-33DD0A1FF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E7FAD2F-FC2E-A845-98AF-B7D8A9650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06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4531E8-1AC2-3C44-9F79-374EC9F33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5F43FC-F6AE-A14D-95FE-1C710EC90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A4C825-6B8F-7044-AC93-AF841558C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728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0DB979-A926-2847-8BBC-2B3583029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D01EB7-3E2C-A345-BBC0-DD279DA27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D39D53-577A-AE4A-9087-3FDB3E5C4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845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6A87E2-6B33-DD43-876F-4A93B867B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FAAB80-136F-C94C-9B9B-805877293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FBD2005-9D92-C948-9709-F8E8BAAF4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08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1DF22E-C4A6-394C-BBA7-563AE45E6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Curl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 </a:t>
            </a:r>
            <a:r>
              <a:rPr kumimoji="1" lang="en-US" altLang="zh-CN" dirty="0"/>
              <a:t>433</a:t>
            </a:r>
            <a:r>
              <a:rPr kumimoji="1" lang="zh-CN" altLang="en-US" dirty="0"/>
              <a:t> 无法访问的问题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F79851-2BD7-7445-9345-8AB6A9372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/>
              <a:t>Ssl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github</a:t>
            </a:r>
            <a:r>
              <a:rPr kumimoji="1" lang="zh-CN" altLang="en-US" dirty="0"/>
              <a:t> 需要一个本地的密钥文件 然后上传到</a:t>
            </a:r>
            <a:r>
              <a:rPr kumimoji="1" lang="en-US" altLang="zh-CN" dirty="0" err="1"/>
              <a:t>github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592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6C1EB3-DF4E-5543-ACAA-4EE37178C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60ACE2-66B8-044F-9F2F-D3C024F059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683F8C0-AED6-C945-9889-D2191092C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7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文件夹</a:t>
            </a:r>
            <a:r>
              <a:rPr lang="en-US" altLang="zh-CN" sz="12600" dirty="0">
                <a:solidFill>
                  <a:srgbClr val="00E300"/>
                </a:solidFill>
              </a:rPr>
              <a:t>-</a:t>
            </a:r>
            <a:r>
              <a:rPr lang="zh-CN" altLang="en-US" sz="12600" dirty="0">
                <a:solidFill>
                  <a:srgbClr val="00E300"/>
                </a:solidFill>
              </a:rPr>
              <a:t>复制改名 </a:t>
            </a:r>
          </a:p>
        </p:txBody>
      </p:sp>
    </p:spTree>
    <p:extLst>
      <p:ext uri="{BB962C8B-B14F-4D97-AF65-F5344CB8AC3E}">
        <p14:creationId xmlns:p14="http://schemas.microsoft.com/office/powerpoint/2010/main" val="1795319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AD2941-5201-6C4C-BBC2-37ABE5B58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16F803-61A5-9348-82DB-9F69ED6B2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8D4828-090B-1540-ADED-84DD1ED09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50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文件夹</a:t>
            </a:r>
            <a:r>
              <a:rPr lang="en-US" altLang="zh-CN" sz="12600" dirty="0">
                <a:solidFill>
                  <a:srgbClr val="00E300"/>
                </a:solidFill>
              </a:rPr>
              <a:t>-</a:t>
            </a:r>
            <a:r>
              <a:rPr lang="zh-CN" altLang="en-US" sz="12600" dirty="0">
                <a:solidFill>
                  <a:srgbClr val="00E300"/>
                </a:solidFill>
              </a:rPr>
              <a:t>权限</a:t>
            </a:r>
          </a:p>
        </p:txBody>
      </p:sp>
    </p:spTree>
    <p:extLst>
      <p:ext uri="{BB962C8B-B14F-4D97-AF65-F5344CB8AC3E}">
        <p14:creationId xmlns:p14="http://schemas.microsoft.com/office/powerpoint/2010/main" val="686383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78DC0C-2D8E-7C45-BA23-160E4B911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0612965-2288-C54A-8C10-C2B9A0A3F5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EDB77B-3BBD-C44F-902B-78A1805AF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2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文件夹</a:t>
            </a:r>
            <a:r>
              <a:rPr lang="en-US" altLang="zh-CN" sz="12600" dirty="0">
                <a:solidFill>
                  <a:srgbClr val="00E300"/>
                </a:solidFill>
              </a:rPr>
              <a:t>-</a:t>
            </a:r>
            <a:r>
              <a:rPr lang="zh-CN" altLang="en-US" sz="12600" dirty="0">
                <a:solidFill>
                  <a:srgbClr val="00E300"/>
                </a:solidFill>
              </a:rPr>
              <a:t>复制改名 </a:t>
            </a:r>
          </a:p>
        </p:txBody>
      </p:sp>
    </p:spTree>
    <p:extLst>
      <p:ext uri="{BB962C8B-B14F-4D97-AF65-F5344CB8AC3E}">
        <p14:creationId xmlns:p14="http://schemas.microsoft.com/office/powerpoint/2010/main" val="299335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文档粉碎</a:t>
            </a:r>
            <a:r>
              <a:rPr lang="en-US" altLang="zh-CN" sz="12600">
                <a:solidFill>
                  <a:srgbClr val="00E300"/>
                </a:solidFill>
              </a:rPr>
              <a:t>-shred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583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文档粉碎</a:t>
            </a:r>
            <a:r>
              <a:rPr lang="en-US" altLang="zh-CN" sz="12600">
                <a:solidFill>
                  <a:srgbClr val="00E300"/>
                </a:solidFill>
              </a:rPr>
              <a:t>-shred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314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黑板 16 x 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29465_TF02804846_TF02804846" id="{118C6178-8627-4F1A-8ADE-4D23F9B5C89B}" vid="{47D4BC64-CC5E-41E6-96A6-68E3DA472C92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4177</TotalTime>
  <Words>331</Words>
  <Application>Microsoft Macintosh PowerPoint</Application>
  <PresentationFormat>宽屏</PresentationFormat>
  <Paragraphs>76</Paragraphs>
  <Slides>16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等线</vt:lpstr>
      <vt:lpstr>Microsoft YaHei UI</vt:lpstr>
      <vt:lpstr>Arial</vt:lpstr>
      <vt:lpstr>Consolas</vt:lpstr>
      <vt:lpstr>黑板 16 x 9</vt:lpstr>
      <vt:lpstr>Oeasy跟你玩转vim</vt:lpstr>
      <vt:lpstr>PowerPoint 演示文稿</vt:lpstr>
      <vt:lpstr>Oeasy跟你玩转vim</vt:lpstr>
      <vt:lpstr>PowerPoint 演示文稿</vt:lpstr>
      <vt:lpstr>Oeasy跟你玩转vim</vt:lpstr>
      <vt:lpstr>PowerPoint 演示文稿</vt:lpstr>
      <vt:lpstr>Oeasy跟你玩转vim</vt:lpstr>
      <vt:lpstr>Oeasy跟你玩转vim</vt:lpstr>
      <vt:lpstr>Oeasy跟你玩转vim</vt:lpstr>
      <vt:lpstr>Oeasy跟你玩转vim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Curl github 433 无法访问的问题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Oeasy跟你玩转git和GitHub</dc:title>
  <dc:subject/>
  <dc:creator>oeasy2019@outlook.com</dc:creator>
  <cp:keywords/>
  <dc:description/>
  <cp:lastModifiedBy>Microsoft Office User</cp:lastModifiedBy>
  <cp:revision>37</cp:revision>
  <dcterms:created xsi:type="dcterms:W3CDTF">2019-11-06T12:24:43Z</dcterms:created>
  <dcterms:modified xsi:type="dcterms:W3CDTF">2020-02-28T03:10:39Z</dcterms:modified>
  <cp:category/>
</cp:coreProperties>
</file>

<file path=docProps/thumbnail.jpeg>
</file>